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72" r:id="rId4"/>
    <p:sldId id="275" r:id="rId5"/>
    <p:sldId id="276" r:id="rId6"/>
    <p:sldId id="273" r:id="rId7"/>
    <p:sldId id="278" r:id="rId8"/>
    <p:sldId id="277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5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9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0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9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8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3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6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64F35-134B-4245-9ADD-2B6037A23805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</a:t>
            </a:r>
            <a:br>
              <a:rPr lang="en-GB" b="1" u="sng" dirty="0" smtClean="0"/>
            </a:br>
            <a:r>
              <a:rPr lang="en-GB" b="1" u="sng" dirty="0" smtClean="0"/>
              <a:t>Portraits of Christ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en-GB" dirty="0" smtClean="0"/>
              <a:t>Willing prophet (chapter 6)</a:t>
            </a:r>
          </a:p>
          <a:p>
            <a:pPr lvl="1"/>
            <a:r>
              <a:rPr lang="en-GB" dirty="0" smtClean="0"/>
              <a:t>For Telling</a:t>
            </a:r>
          </a:p>
          <a:p>
            <a:pPr lvl="1"/>
            <a:r>
              <a:rPr lang="en-GB" dirty="0" smtClean="0"/>
              <a:t>Forth Telling</a:t>
            </a:r>
          </a:p>
          <a:p>
            <a:r>
              <a:rPr lang="en-GB" dirty="0" smtClean="0"/>
              <a:t> Themes – rebellion, judgement and deliverance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75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Second Charge – Folly v5-6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Court warning of Punishment v7-9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Warning to the leaders v10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Third Charge – Formal Religion v11-15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Fourth Charge – the Horizontal is wrong v15-17/21-23</a:t>
            </a:r>
          </a:p>
          <a:p>
            <a:r>
              <a:rPr lang="en-GB" dirty="0" smtClean="0"/>
              <a:t>Warning of Punishment v24-31</a:t>
            </a:r>
          </a:p>
          <a:p>
            <a:pPr lvl="1"/>
            <a:r>
              <a:rPr lang="en-GB" sz="3000" dirty="0" smtClean="0"/>
              <a:t>Promise of grace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9187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dirty="0" smtClean="0"/>
              <a:t>A plea - Come to the table v18-20</a:t>
            </a:r>
          </a:p>
          <a:p>
            <a:pPr lvl="1"/>
            <a:r>
              <a:rPr lang="en-GB" sz="3000" dirty="0" smtClean="0"/>
              <a:t>Promise of grace</a:t>
            </a:r>
          </a:p>
          <a:p>
            <a:pPr lvl="1"/>
            <a:r>
              <a:rPr lang="en-GB" sz="3000" dirty="0" smtClean="0"/>
              <a:t>Same choices – life and death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64247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864095"/>
          </a:xfrm>
        </p:spPr>
        <p:txBody>
          <a:bodyPr/>
          <a:lstStyle/>
          <a:p>
            <a:r>
              <a:rPr lang="en-GB" b="1" u="sng" dirty="0" smtClean="0"/>
              <a:t>Isaiah in Time and Place</a:t>
            </a:r>
            <a:endParaRPr lang="en-GB" b="1" u="sng" dirty="0"/>
          </a:p>
        </p:txBody>
      </p:sp>
      <p:sp>
        <p:nvSpPr>
          <p:cNvPr id="4" name="Right Arrow 3"/>
          <p:cNvSpPr/>
          <p:nvPr/>
        </p:nvSpPr>
        <p:spPr>
          <a:xfrm>
            <a:off x="575557" y="4866812"/>
            <a:ext cx="79208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Time</a:t>
            </a:r>
            <a:endParaRPr lang="en-GB" sz="2800" b="1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8856984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60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Isaiah </a:t>
            </a:r>
            <a:r>
              <a:rPr lang="en-GB" b="1" u="sng" dirty="0" smtClean="0"/>
              <a:t>and Kings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en-GB" dirty="0" err="1" smtClean="0"/>
              <a:t>Uzziah</a:t>
            </a:r>
            <a:r>
              <a:rPr lang="en-GB" dirty="0" smtClean="0"/>
              <a:t> 790-739 BC – Started well then declined</a:t>
            </a:r>
          </a:p>
          <a:p>
            <a:r>
              <a:rPr lang="en-GB" dirty="0" err="1" smtClean="0"/>
              <a:t>Jotham</a:t>
            </a:r>
            <a:r>
              <a:rPr lang="en-GB" dirty="0" smtClean="0"/>
              <a:t> to 731 BC – Started well but didn’t address the idolatry</a:t>
            </a:r>
          </a:p>
          <a:p>
            <a:r>
              <a:rPr lang="en-GB" dirty="0" smtClean="0"/>
              <a:t>Ahaz to 715 BC– Started badly then carried on</a:t>
            </a:r>
          </a:p>
          <a:p>
            <a:r>
              <a:rPr lang="en-GB" dirty="0" smtClean="0"/>
              <a:t>Hezekiah 729 BC onward – Started and finished well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02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dirty="0" smtClean="0"/>
              <a:t>First Charge – Rebellion against their Father v2-4</a:t>
            </a:r>
          </a:p>
        </p:txBody>
      </p:sp>
    </p:spTree>
    <p:extLst>
      <p:ext uri="{BB962C8B-B14F-4D97-AF65-F5344CB8AC3E}">
        <p14:creationId xmlns:p14="http://schemas.microsoft.com/office/powerpoint/2010/main" val="235363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2400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dirty="0" smtClean="0"/>
              <a:t>Second Charge – Folly v5-6</a:t>
            </a:r>
          </a:p>
        </p:txBody>
      </p:sp>
    </p:spTree>
    <p:extLst>
      <p:ext uri="{BB962C8B-B14F-4D97-AF65-F5344CB8AC3E}">
        <p14:creationId xmlns:p14="http://schemas.microsoft.com/office/powerpoint/2010/main" val="284845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Second Charge – Folly v5-6</a:t>
            </a:r>
          </a:p>
          <a:p>
            <a:r>
              <a:rPr lang="en-GB" dirty="0" smtClean="0"/>
              <a:t>A Court warning of Punishment v7-9</a:t>
            </a:r>
          </a:p>
        </p:txBody>
      </p:sp>
    </p:spTree>
    <p:extLst>
      <p:ext uri="{BB962C8B-B14F-4D97-AF65-F5344CB8AC3E}">
        <p14:creationId xmlns:p14="http://schemas.microsoft.com/office/powerpoint/2010/main" val="5342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Second Charge – Folly v5-6</a:t>
            </a:r>
          </a:p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A Court warning of Punishment v7-9</a:t>
            </a:r>
          </a:p>
          <a:p>
            <a:r>
              <a:rPr lang="en-GB" dirty="0" smtClean="0"/>
              <a:t>A Warning to the leaders v10</a:t>
            </a:r>
          </a:p>
        </p:txBody>
      </p:sp>
    </p:spTree>
    <p:extLst>
      <p:ext uri="{BB962C8B-B14F-4D97-AF65-F5344CB8AC3E}">
        <p14:creationId xmlns:p14="http://schemas.microsoft.com/office/powerpoint/2010/main" val="341620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Second Charge – Folly v5-6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Court warning of Punishment v7-9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Warning to the leaders v10</a:t>
            </a:r>
          </a:p>
          <a:p>
            <a:r>
              <a:rPr lang="en-GB" dirty="0" smtClean="0"/>
              <a:t>Third Charge – Formal Religion v11-15</a:t>
            </a:r>
          </a:p>
        </p:txBody>
      </p:sp>
    </p:spTree>
    <p:extLst>
      <p:ext uri="{BB962C8B-B14F-4D97-AF65-F5344CB8AC3E}">
        <p14:creationId xmlns:p14="http://schemas.microsoft.com/office/powerpoint/2010/main" val="425820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First Charge – Rebellion against their Father v2-4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Second Charge – Folly v5-6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Court warning of Punishment v7-9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A Warning to the leaders v10</a:t>
            </a:r>
          </a:p>
          <a:p>
            <a:r>
              <a:rPr lang="en-GB" sz="3000" dirty="0" smtClean="0">
                <a:solidFill>
                  <a:schemeClr val="bg1">
                    <a:lumMod val="65000"/>
                  </a:schemeClr>
                </a:solidFill>
              </a:rPr>
              <a:t>Third Charge – Formal Religion v11-15</a:t>
            </a:r>
          </a:p>
          <a:p>
            <a:r>
              <a:rPr lang="en-GB" dirty="0" smtClean="0"/>
              <a:t>Fourth Charge – the Horizontal is wrong v15-17</a:t>
            </a:r>
          </a:p>
          <a:p>
            <a:pPr lvl="1"/>
            <a:r>
              <a:rPr lang="en-GB" dirty="0" smtClean="0"/>
              <a:t>It is very wrong v21-23</a:t>
            </a:r>
          </a:p>
        </p:txBody>
      </p:sp>
    </p:spTree>
    <p:extLst>
      <p:ext uri="{BB962C8B-B14F-4D97-AF65-F5344CB8AC3E}">
        <p14:creationId xmlns:p14="http://schemas.microsoft.com/office/powerpoint/2010/main" val="44581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6883</TotalTime>
  <Words>358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Isaiah Portraits of Christ</vt:lpstr>
      <vt:lpstr>Isaiah in Time and Place</vt:lpstr>
      <vt:lpstr>Isaiah and Kings</vt:lpstr>
      <vt:lpstr>Isaiah Chapter 1  The courtroom</vt:lpstr>
      <vt:lpstr>Isaiah Chapter 1  The courtroom</vt:lpstr>
      <vt:lpstr>Isaiah Chapter 1  The courtroom</vt:lpstr>
      <vt:lpstr>Isaiah Chapter 1  The courtroom</vt:lpstr>
      <vt:lpstr>Isaiah Chapter 1  The courtroom</vt:lpstr>
      <vt:lpstr>Isaiah Chapter 1  The courtroom</vt:lpstr>
      <vt:lpstr>Isaiah Chapter 1  The courtroom</vt:lpstr>
      <vt:lpstr>Isaiah Chapter 1  The courtroom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Worship Rom 12v1-2</dc:title>
  <dc:creator>User</dc:creator>
  <cp:lastModifiedBy>user</cp:lastModifiedBy>
  <cp:revision>37</cp:revision>
  <dcterms:created xsi:type="dcterms:W3CDTF">2014-11-14T12:07:13Z</dcterms:created>
  <dcterms:modified xsi:type="dcterms:W3CDTF">2016-06-12T08:09:23Z</dcterms:modified>
</cp:coreProperties>
</file>